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601200" cy="12801600" type="A3"/>
  <p:notesSz cx="6858000" cy="9144000"/>
  <p:defaultTextStyle>
    <a:defPPr>
      <a:defRPr lang="es-ES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3042" y="-84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0090" y="3976794"/>
            <a:ext cx="8161020" cy="274404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9508-6E54-4F92-AA70-B1974DCC4776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0E78-E24A-4D87-9D88-02976D98BB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16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9508-6E54-4F92-AA70-B1974DCC4776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0E78-E24A-4D87-9D88-02976D98BB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2666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09248" y="957158"/>
            <a:ext cx="2268616" cy="203877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3397" y="957158"/>
            <a:ext cx="6645831" cy="203877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9508-6E54-4F92-AA70-B1974DCC4776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0E78-E24A-4D87-9D88-02976D98BB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3276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9508-6E54-4F92-AA70-B1974DCC4776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0E78-E24A-4D87-9D88-02976D98BB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8435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58429" y="5425865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9508-6E54-4F92-AA70-B1974DCC4776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0E78-E24A-4D87-9D88-02976D98BB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001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3397" y="5576993"/>
            <a:ext cx="4457224" cy="1576789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20640" y="5576993"/>
            <a:ext cx="4457224" cy="1576789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9508-6E54-4F92-AA70-B1974DCC4776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0E78-E24A-4D87-9D88-02976D98BB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8747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0060" y="2865544"/>
            <a:ext cx="4242197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0060" y="4059766"/>
            <a:ext cx="4242197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877277" y="2865544"/>
            <a:ext cx="4243864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877277" y="4059766"/>
            <a:ext cx="4243864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9508-6E54-4F92-AA70-B1974DCC4776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0E78-E24A-4D87-9D88-02976D98BB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6439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9508-6E54-4F92-AA70-B1974DCC4776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0E78-E24A-4D87-9D88-02976D98BB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38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9508-6E54-4F92-AA70-B1974DCC4776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0E78-E24A-4D87-9D88-02976D98BB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163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0060" y="509693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53802" y="509694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80060" y="2678854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9508-6E54-4F92-AA70-B1974DCC4776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0E78-E24A-4D87-9D88-02976D98BB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80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81902" y="8961120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81902" y="10019031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9508-6E54-4F92-AA70-B1974DCC4776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0E78-E24A-4D87-9D88-02976D98BB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968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800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39508-6E54-4F92-AA70-B1974DCC4776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280410" y="11865187"/>
            <a:ext cx="30403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8808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A0E78-E24A-4D87-9D88-02976D98BB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847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629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Papel A3 (297 x 420 mm)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csoguero</dc:creator>
  <cp:lastModifiedBy>csoguero</cp:lastModifiedBy>
  <cp:revision>2</cp:revision>
  <dcterms:created xsi:type="dcterms:W3CDTF">2023-05-08T08:45:51Z</dcterms:created>
  <dcterms:modified xsi:type="dcterms:W3CDTF">2023-05-08T09:01:35Z</dcterms:modified>
</cp:coreProperties>
</file>